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66" r:id="rId5"/>
    <p:sldId id="271" r:id="rId6"/>
    <p:sldId id="272" r:id="rId7"/>
    <p:sldId id="274" r:id="rId8"/>
    <p:sldId id="273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02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34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xHYwrBIyZ8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hyperlink" Target="https://youtu.be/UxHYwrBIyZ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BLgvN9jA8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s://youtu.be/BBLgvN9jA8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Terracing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Slowing down water and minimizing soil erosion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Terracing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31909" y="6225361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https://youtu.be/UxHYwrBIyZ8</a:t>
            </a:r>
            <a:r>
              <a:rPr lang="en-US" dirty="0"/>
              <a:t> </a:t>
            </a:r>
          </a:p>
        </p:txBody>
      </p:sp>
      <p:pic>
        <p:nvPicPr>
          <p:cNvPr id="5" name="UxHYwrBIyZ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92925" y="1517357"/>
            <a:ext cx="7970572" cy="4483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Design a 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89212" y="2133600"/>
            <a:ext cx="3750628" cy="3777622"/>
          </a:xfrm>
        </p:spPr>
        <p:txBody>
          <a:bodyPr/>
          <a:lstStyle/>
          <a:p>
            <a:r>
              <a:rPr lang="en-US" dirty="0"/>
              <a:t>Your team is a farmer, engineer, and soil scientist.</a:t>
            </a:r>
          </a:p>
          <a:p>
            <a:r>
              <a:rPr lang="en-US" dirty="0"/>
              <a:t>Can you find a solution to this problem?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12" y="2339347"/>
            <a:ext cx="4762500" cy="3571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2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Terraces?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2133600"/>
            <a:ext cx="8389471" cy="3777622"/>
          </a:xfrm>
        </p:spPr>
        <p:txBody>
          <a:bodyPr/>
          <a:lstStyle/>
          <a:p>
            <a:r>
              <a:rPr lang="en-US" dirty="0"/>
              <a:t>Reduce rate of runoff and allow soil particles to settle, cleaner water is carried off in a non-erosive manner</a:t>
            </a:r>
          </a:p>
          <a:p>
            <a:r>
              <a:rPr lang="en-US" dirty="0"/>
              <a:t>Used on farmland with uniform, moderate slope</a:t>
            </a:r>
          </a:p>
          <a:p>
            <a:r>
              <a:rPr lang="en-US" dirty="0"/>
              <a:t>Terraces collect water and store it until it can infiltrate into the ground or be released through a stable outlet like an underground pipe</a:t>
            </a:r>
          </a:p>
          <a:p>
            <a:r>
              <a:rPr lang="en-US" dirty="0"/>
              <a:t>Terraces channel and slow runoff water and carry it to a stable outlet like a grassed waterway</a:t>
            </a:r>
          </a:p>
          <a:p>
            <a:r>
              <a:rPr lang="en-US" dirty="0"/>
              <a:t>Terraces must fit the contour of the land</a:t>
            </a:r>
          </a:p>
          <a:p>
            <a:r>
              <a:rPr lang="en-US" dirty="0"/>
              <a:t>Grassed terraces can provide increased habitat for birds and other wildlife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1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Terracing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31909" y="6225361"/>
            <a:ext cx="368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https://youtu.be/BBLgvN9jA8g</a:t>
            </a:r>
            <a:r>
              <a:rPr lang="en-US" dirty="0"/>
              <a:t> </a:t>
            </a:r>
          </a:p>
        </p:txBody>
      </p:sp>
      <p:pic>
        <p:nvPicPr>
          <p:cNvPr id="4" name="BBLgvN9jA8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31909" y="1595535"/>
            <a:ext cx="7857714" cy="4419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0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terraces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2133600"/>
            <a:ext cx="3341325" cy="3777622"/>
          </a:xfrm>
        </p:spPr>
        <p:txBody>
          <a:bodyPr/>
          <a:lstStyle/>
          <a:p>
            <a:r>
              <a:rPr lang="en-US" dirty="0"/>
              <a:t>Grassed back slope</a:t>
            </a:r>
          </a:p>
          <a:p>
            <a:pPr lvl="1"/>
            <a:r>
              <a:rPr lang="en-US" dirty="0"/>
              <a:t>Grass slope on one side, farmed on one side</a:t>
            </a:r>
          </a:p>
          <a:p>
            <a:pPr lvl="1"/>
            <a:r>
              <a:rPr lang="en-US" dirty="0"/>
              <a:t>Benefit: used on slopes greater than 6%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46" y="2133600"/>
            <a:ext cx="5686742" cy="3777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1446" y="6052457"/>
            <a:ext cx="3684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courtesy of USDA-NRCS, Iowa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9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terraces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2133600"/>
            <a:ext cx="3585165" cy="3777622"/>
          </a:xfrm>
        </p:spPr>
        <p:txBody>
          <a:bodyPr/>
          <a:lstStyle/>
          <a:p>
            <a:r>
              <a:rPr lang="en-US" dirty="0"/>
              <a:t>Narrow base</a:t>
            </a:r>
          </a:p>
          <a:p>
            <a:pPr lvl="1"/>
            <a:r>
              <a:rPr lang="en-US" dirty="0"/>
              <a:t>Grass slopes on both sides</a:t>
            </a:r>
          </a:p>
          <a:p>
            <a:pPr lvl="1"/>
            <a:r>
              <a:rPr lang="en-US" dirty="0"/>
              <a:t>Benefit: used on slopes greater than 6%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63" y="2133600"/>
            <a:ext cx="5236307" cy="37776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6663" y="5984020"/>
            <a:ext cx="3684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courtesy of USDA-NRCS, Iowa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terraces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2133600"/>
            <a:ext cx="3654834" cy="3777622"/>
          </a:xfrm>
        </p:spPr>
        <p:txBody>
          <a:bodyPr/>
          <a:lstStyle/>
          <a:p>
            <a:r>
              <a:rPr lang="en-US" dirty="0"/>
              <a:t>Steep front, farmable backslope</a:t>
            </a:r>
          </a:p>
          <a:p>
            <a:pPr lvl="1"/>
            <a:r>
              <a:rPr lang="en-US" dirty="0"/>
              <a:t>Should not be built on slopes greater than 6%</a:t>
            </a:r>
          </a:p>
          <a:p>
            <a:pPr lvl="1"/>
            <a:r>
              <a:rPr lang="en-US" dirty="0"/>
              <a:t>Benefit: less ground out of production</a:t>
            </a:r>
          </a:p>
          <a:p>
            <a:pPr lvl="1"/>
            <a:r>
              <a:rPr lang="en-US" dirty="0"/>
              <a:t>Benefit: less maintenance</a:t>
            </a:r>
          </a:p>
          <a:p>
            <a:pPr lvl="1"/>
            <a:r>
              <a:rPr lang="en-US" dirty="0"/>
              <a:t>Benefit: less expensive than broad base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1367402"/>
            <a:ext cx="2958775" cy="44660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7817" y="5931519"/>
            <a:ext cx="3684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courtesy of USDA-NRCS, Iowa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0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terraces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2133600"/>
            <a:ext cx="3654834" cy="3777622"/>
          </a:xfrm>
        </p:spPr>
        <p:txBody>
          <a:bodyPr/>
          <a:lstStyle/>
          <a:p>
            <a:r>
              <a:rPr lang="en-US" dirty="0"/>
              <a:t>Broad base</a:t>
            </a:r>
          </a:p>
          <a:p>
            <a:pPr lvl="1"/>
            <a:r>
              <a:rPr lang="en-US" dirty="0"/>
              <a:t>Flatter looking, farmed on both sides</a:t>
            </a:r>
          </a:p>
          <a:p>
            <a:pPr lvl="1"/>
            <a:r>
              <a:rPr lang="en-US" dirty="0"/>
              <a:t>Should not be built on slopes greater than 6%</a:t>
            </a:r>
          </a:p>
          <a:p>
            <a:pPr lvl="1"/>
            <a:r>
              <a:rPr lang="en-US" dirty="0"/>
              <a:t>Benefit: Entire terrace can be farmed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63" y="2480108"/>
            <a:ext cx="5236307" cy="3084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6663" y="5689414"/>
            <a:ext cx="3684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courtesy of USDA-NRCS, Iowa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terraces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2133600"/>
            <a:ext cx="3654834" cy="3777622"/>
          </a:xfrm>
        </p:spPr>
        <p:txBody>
          <a:bodyPr/>
          <a:lstStyle/>
          <a:p>
            <a:r>
              <a:rPr lang="en-US" dirty="0"/>
              <a:t>Broad base</a:t>
            </a:r>
          </a:p>
          <a:p>
            <a:pPr lvl="1"/>
            <a:r>
              <a:rPr lang="en-US" dirty="0"/>
              <a:t>Flatter looking, farmed on both sides</a:t>
            </a:r>
          </a:p>
          <a:p>
            <a:pPr lvl="1"/>
            <a:r>
              <a:rPr lang="en-US" dirty="0"/>
              <a:t>Should not be built on slopes greater than 6%</a:t>
            </a:r>
          </a:p>
          <a:p>
            <a:pPr lvl="1"/>
            <a:r>
              <a:rPr lang="en-US" dirty="0"/>
              <a:t>Benefit: Entire terrace can be farmed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63" y="2480108"/>
            <a:ext cx="5236307" cy="3084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6663" y="5689414"/>
            <a:ext cx="3684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courtesy of USDA-NRCS, Iowa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368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383</TotalTime>
  <Words>301</Words>
  <Application>Microsoft Office PowerPoint</Application>
  <PresentationFormat>Widescreen</PresentationFormat>
  <Paragraphs>45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Terracing</vt:lpstr>
      <vt:lpstr>Problem: Design a solution</vt:lpstr>
      <vt:lpstr>Why Terraces?</vt:lpstr>
      <vt:lpstr>Terracing</vt:lpstr>
      <vt:lpstr>Types of terraces</vt:lpstr>
      <vt:lpstr>Types of terraces</vt:lpstr>
      <vt:lpstr>Types of terraces</vt:lpstr>
      <vt:lpstr>Types of terraces</vt:lpstr>
      <vt:lpstr>Types of terraces</vt:lpstr>
      <vt:lpstr>Terracing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Nitrogen Cycle</dc:title>
  <dc:creator>Will Fett</dc:creator>
  <cp:lastModifiedBy>Will Fett</cp:lastModifiedBy>
  <cp:revision>18</cp:revision>
  <dcterms:created xsi:type="dcterms:W3CDTF">2017-03-15T15:26:13Z</dcterms:created>
  <dcterms:modified xsi:type="dcterms:W3CDTF">2017-05-04T14:33:40Z</dcterms:modified>
</cp:coreProperties>
</file>